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31" r:id="rId2"/>
    <p:sldId id="257" r:id="rId3"/>
    <p:sldId id="258" r:id="rId4"/>
    <p:sldId id="259" r:id="rId5"/>
    <p:sldId id="280" r:id="rId6"/>
    <p:sldId id="260" r:id="rId7"/>
    <p:sldId id="261" r:id="rId8"/>
    <p:sldId id="277" r:id="rId9"/>
    <p:sldId id="347" r:id="rId10"/>
    <p:sldId id="262" r:id="rId11"/>
    <p:sldId id="263" r:id="rId12"/>
    <p:sldId id="264" r:id="rId13"/>
    <p:sldId id="336" r:id="rId14"/>
    <p:sldId id="279" r:id="rId15"/>
    <p:sldId id="332" r:id="rId16"/>
    <p:sldId id="348" r:id="rId17"/>
    <p:sldId id="349" r:id="rId18"/>
    <p:sldId id="265" r:id="rId19"/>
    <p:sldId id="284" r:id="rId20"/>
    <p:sldId id="334" r:id="rId21"/>
    <p:sldId id="283" r:id="rId22"/>
    <p:sldId id="335" r:id="rId23"/>
    <p:sldId id="278" r:id="rId24"/>
    <p:sldId id="266" r:id="rId25"/>
    <p:sldId id="271" r:id="rId26"/>
    <p:sldId id="267" r:id="rId27"/>
    <p:sldId id="282" r:id="rId28"/>
    <p:sldId id="268" r:id="rId29"/>
    <p:sldId id="269" r:id="rId30"/>
    <p:sldId id="270" r:id="rId31"/>
    <p:sldId id="272" r:id="rId32"/>
    <p:sldId id="285" r:id="rId33"/>
    <p:sldId id="286" r:id="rId34"/>
    <p:sldId id="273" r:id="rId35"/>
    <p:sldId id="274" r:id="rId36"/>
    <p:sldId id="275" r:id="rId37"/>
    <p:sldId id="276" r:id="rId38"/>
    <p:sldId id="281" r:id="rId39"/>
    <p:sldId id="338" r:id="rId40"/>
    <p:sldId id="339" r:id="rId41"/>
    <p:sldId id="340" r:id="rId42"/>
    <p:sldId id="341" r:id="rId43"/>
    <p:sldId id="342" r:id="rId44"/>
    <p:sldId id="343" r:id="rId45"/>
    <p:sldId id="344" r:id="rId46"/>
    <p:sldId id="346" r:id="rId47"/>
    <p:sldId id="33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016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8A1E97-4C63-45AA-BA8D-B63393B5BE78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7A87A-335B-4B8D-B910-60C3C3638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8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AEE22-DE45-46F0-BD80-7761BF5AC06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7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06DF-6916-424C-B0E7-87A6B3C4D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DE91C2-A7DA-4CD9-B8B9-6AE54BCA8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A8B9F-C9AD-4BB6-ACF1-9C69B8D3A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EA34-4F32-4503-9FF9-1644A36BFF4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90299-978D-419D-A3BA-3E07EF7FF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AF03C-D6FB-4E9D-8485-F7E49B47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6D2E-8DDD-4450-B45B-B58B9DBB9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40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CEAC0-C5BE-4339-9D0B-6DD9394B2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6188B4-33AB-4DB5-BA56-949005C47B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97F6A-1EF3-45E9-A53B-27D805171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EA34-4F32-4503-9FF9-1644A36BFF4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9201F-2054-47C0-A110-C67A662AF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50930-FCEE-417E-B761-75C512348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6D2E-8DDD-4450-B45B-B58B9DBB9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74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F32836-859E-4BEC-971B-5D17479546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98D14F-6F8D-49F3-9A64-A48CAD388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BF2FE-4FF7-4B79-8BB9-CD8614432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EA34-4F32-4503-9FF9-1644A36BFF4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B5E9C-05DF-49A6-80BE-ADDEC574C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7F0FE-56F9-4176-8365-4650468C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6D2E-8DDD-4450-B45B-B58B9DBB9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44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2625"/>
            <a:ext cx="10826496" cy="677108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28800"/>
            <a:ext cx="10369296" cy="3429000"/>
          </a:xfrm>
        </p:spPr>
        <p:txBody>
          <a:bodyPr/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defRPr sz="1050"/>
            </a:lvl4pPr>
            <a:lvl5pPr>
              <a:lnSpc>
                <a:spcPts val="1350"/>
              </a:lnSpc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87265" y="6141179"/>
            <a:ext cx="10826495" cy="251351"/>
          </a:xfrm>
        </p:spPr>
        <p:txBody>
          <a:bodyPr anchor="b">
            <a:spAutoFit/>
          </a:bodyPr>
          <a:lstStyle>
            <a:lvl1pPr marL="0" marR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050" b="0" i="1" kern="1200" baseline="0" dirty="0" smtClean="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Tagline (optional)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>
          <a:xfrm>
            <a:off x="457201" y="6356352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Seq ID#      jj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1" y="6356352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jd-uc21-template-v1-jj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7" y="6356352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60942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96B96-8627-4702-A4F5-C874B198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4A30F-3B0E-4BAE-BA37-6D78CC3DB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80747-5BC8-44C9-A2FA-7A5558120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EA34-4F32-4503-9FF9-1644A36BFF4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3F9DE-C7BA-4191-B5DB-6CFEA1D34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BEDFA-096A-4849-9980-F42CDB53E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6D2E-8DDD-4450-B45B-B58B9DBB9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13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5AAA-FD1E-41C8-A8B3-7E927131A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3B87E-79C4-4FCC-9C93-C9C972344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4DD5D-3876-4C2C-987F-A8D8CA8FB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EA34-4F32-4503-9FF9-1644A36BFF4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FC2CD-C4E7-4051-BDBF-32B6021E8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74FFD-8C1E-40D7-B7F7-7DAD6B394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6D2E-8DDD-4450-B45B-B58B9DBB9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20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B9D4D-140D-41A5-AC43-D8421AC48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C8950-ED79-4B5F-B4DD-5C079D2F9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D814AE-D10D-4FC1-AE5A-976AB7B5B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01C6A8-499D-404C-AD5F-09222EE50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EA34-4F32-4503-9FF9-1644A36BFF4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DB343-9E1E-449B-A2D0-739C1E03D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052934-1032-442A-BCF9-79D8FC4DD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6D2E-8DDD-4450-B45B-B58B9DBB9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66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59CA-4197-45C3-BD3B-49179C8F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326E6-058D-4349-B3CB-B214347B2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1273AD-6B02-4C11-A00F-0E8421AF8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4057C2-16DC-4448-9529-4A9712E298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E83454-9E22-4288-82E7-D9A907AD7B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9C3A68-7BF5-4760-9794-56BF60177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EA34-4F32-4503-9FF9-1644A36BFF4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52BF0E-B419-4417-BC0E-5690F3F9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D9117-0CC8-48EC-A4DB-93873DD2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6D2E-8DDD-4450-B45B-B58B9DBB9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98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BD172-25C7-4CA8-8578-4FA3CFBB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C31BA4-E675-4D6E-B6FD-8ADDCBCE1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EA34-4F32-4503-9FF9-1644A36BFF4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249B9C-BF63-453F-BE12-EB13BF94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5ED7E8-48BB-46D6-A7C2-CD91B7FD7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6D2E-8DDD-4450-B45B-B58B9DBB9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7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38D22A-35F6-43A7-B0D9-B0425A5D7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EA34-4F32-4503-9FF9-1644A36BFF4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A156F6-1E76-49E7-8F18-7F4AD0A8F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A7AA4-E504-4F12-B0A0-4A3E513C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6D2E-8DDD-4450-B45B-B58B9DBB9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6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83C73-BCAF-4C11-AD27-19ED8CA68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31AA2-BA3A-455A-B7FA-59E41783C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C072D1-B5AC-49C1-8442-7D0AB7AB3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5CF36-A783-4CE1-B984-2F9DA210D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EA34-4F32-4503-9FF9-1644A36BFF4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C7297-52F5-49D5-8364-29A9E08AB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35E6-8CC7-4239-AC90-C5DD58F00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6D2E-8DDD-4450-B45B-B58B9DBB9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99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60F99-4660-4388-8441-00A05B0CC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882190-7E75-4622-97E1-8FAF2D9914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B9A0DA-AEE4-42DE-8BB8-47AC7AE2A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158A4C-6515-4951-9688-0AFF1321E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EA34-4F32-4503-9FF9-1644A36BFF4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F7827-68AB-4151-B1A7-A16357FF7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4D778-3339-4265-AB42-017598545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6D2E-8DDD-4450-B45B-B58B9DBB9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9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53000">
              <a:schemeClr val="accent1">
                <a:lumMod val="7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CDE0A3-44BD-4615-BCDC-D33B006E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E9764-41C0-4662-AE19-C1C2B6A3E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86D99-3786-4715-B9D1-4F8693762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BEA34-4F32-4503-9FF9-1644A36BFF4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13861-5763-4DEC-AD68-C547519852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55D56-CFBD-4C52-A208-FD072CC38D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36D2E-8DDD-4450-B45B-B58B9DBB9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6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82C4295-9EDB-423C-813D-A82E4026345F}"/>
              </a:ext>
            </a:extLst>
          </p:cNvPr>
          <p:cNvGrpSpPr/>
          <p:nvPr/>
        </p:nvGrpSpPr>
        <p:grpSpPr>
          <a:xfrm>
            <a:off x="3161059" y="235728"/>
            <a:ext cx="5878416" cy="1051065"/>
            <a:chOff x="1613945" y="5590264"/>
            <a:chExt cx="5878416" cy="10510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3B6241-1D29-4DD3-96E5-6FD75D321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3207" y="5690901"/>
              <a:ext cx="879154" cy="846641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65AC5A7-C9BE-4187-B2F5-8AEBC00C1B33}"/>
                </a:ext>
              </a:extLst>
            </p:cNvPr>
            <p:cNvGrpSpPr/>
            <p:nvPr/>
          </p:nvGrpSpPr>
          <p:grpSpPr>
            <a:xfrm>
              <a:off x="1613945" y="5590264"/>
              <a:ext cx="4827146" cy="1051065"/>
              <a:chOff x="1613945" y="5590264"/>
              <a:chExt cx="4827146" cy="105106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E83B538-D3DD-4849-8375-6D9318768B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4948" y="5702538"/>
                <a:ext cx="879154" cy="846641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C064F7C-CEB2-4692-BE88-9251138CF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945" y="5690901"/>
                <a:ext cx="879154" cy="84664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8A4A1AE-D74C-4BC7-861C-E463F0184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7979" y="5706742"/>
                <a:ext cx="923112" cy="84664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BEBB0C5-9555-4024-AE6C-E7D3843A6D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9207" y="5590264"/>
                <a:ext cx="2185586" cy="1051065"/>
              </a:xfrm>
              <a:prstGeom prst="rect">
                <a:avLst/>
              </a:prstGeom>
            </p:spPr>
          </p:pic>
        </p:grpSp>
      </p:grpSp>
      <p:sp>
        <p:nvSpPr>
          <p:cNvPr id="12" name="Text Box 2">
            <a:extLst>
              <a:ext uri="{FF2B5EF4-FFF2-40B4-BE49-F238E27FC236}">
                <a16:creationId xmlns:a16="http://schemas.microsoft.com/office/drawing/2014/main" id="{A76467B3-DE40-42BE-8C43-21BCA2725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205" y="4093652"/>
            <a:ext cx="279527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GIS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6601F8DC-3CA3-4A13-BAD4-A505E9B9F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9147" y="4471476"/>
            <a:ext cx="200596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A425B594-D32C-434D-B758-5BB0F3A3B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864" y="3656770"/>
            <a:ext cx="4499610" cy="1049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8B57F795-7394-4AA5-9465-983B46A1E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1673" y="3785955"/>
            <a:ext cx="1008380" cy="76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6668EF8D-9D2B-4EBE-964A-C37D8B897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9297" y="2901076"/>
            <a:ext cx="3930015" cy="125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SERVING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324B50-4048-4F8A-8F56-EA1BFDA2E87E}"/>
              </a:ext>
            </a:extLst>
          </p:cNvPr>
          <p:cNvSpPr txBox="1"/>
          <p:nvPr/>
        </p:nvSpPr>
        <p:spPr>
          <a:xfrm>
            <a:off x="2085084" y="1123161"/>
            <a:ext cx="93576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GIS Day 2023</a:t>
            </a:r>
          </a:p>
        </p:txBody>
      </p:sp>
    </p:spTree>
    <p:extLst>
      <p:ext uri="{BB962C8B-B14F-4D97-AF65-F5344CB8AC3E}">
        <p14:creationId xmlns:p14="http://schemas.microsoft.com/office/powerpoint/2010/main" val="174233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ople sitting in front of several computers&#10;&#10;Description automatically generated">
            <a:extLst>
              <a:ext uri="{FF2B5EF4-FFF2-40B4-BE49-F238E27FC236}">
                <a16:creationId xmlns:a16="http://schemas.microsoft.com/office/drawing/2014/main" id="{A2B59363-FE32-452C-B920-2AD322C4E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041" y="716404"/>
            <a:ext cx="6650182" cy="5043055"/>
          </a:xfrm>
          <a:prstGeom prst="rect">
            <a:avLst/>
          </a:prstGeom>
        </p:spPr>
      </p:pic>
      <p:pic>
        <p:nvPicPr>
          <p:cNvPr id="5" name="Picture 4" descr="A person sitting at a desk with computer monitors and a phone&#10;&#10;Description automatically generated">
            <a:extLst>
              <a:ext uri="{FF2B5EF4-FFF2-40B4-BE49-F238E27FC236}">
                <a16:creationId xmlns:a16="http://schemas.microsoft.com/office/drawing/2014/main" id="{54EA605E-C7E8-48F6-8ABD-386E78A2A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5" y="131890"/>
            <a:ext cx="4882342" cy="6439593"/>
          </a:xfrm>
          <a:prstGeom prst="rect">
            <a:avLst/>
          </a:prstGeom>
        </p:spPr>
      </p:pic>
      <p:pic>
        <p:nvPicPr>
          <p:cNvPr id="7" name="Picture 6" descr="A person sitting in front of several computer monitors&#10;&#10;Description automatically generated">
            <a:extLst>
              <a:ext uri="{FF2B5EF4-FFF2-40B4-BE49-F238E27FC236}">
                <a16:creationId xmlns:a16="http://schemas.microsoft.com/office/drawing/2014/main" id="{35CB194F-E49A-4C90-BAE7-D0A946349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779" y="1723160"/>
            <a:ext cx="4864149" cy="325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0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with many colored squares&#10;&#10;Description automatically generated">
            <a:extLst>
              <a:ext uri="{FF2B5EF4-FFF2-40B4-BE49-F238E27FC236}">
                <a16:creationId xmlns:a16="http://schemas.microsoft.com/office/drawing/2014/main" id="{AAFB665C-4F7D-4C74-883A-445009D4D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5" y="114889"/>
            <a:ext cx="12039909" cy="662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river&#10;&#10;Description automatically generated">
            <a:extLst>
              <a:ext uri="{FF2B5EF4-FFF2-40B4-BE49-F238E27FC236}">
                <a16:creationId xmlns:a16="http://schemas.microsoft.com/office/drawing/2014/main" id="{E9510BD2-6D8D-4257-A7C8-7EAD799DD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33922"/>
            <a:ext cx="11948160" cy="659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0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coast&#10;&#10;Description automatically generated">
            <a:extLst>
              <a:ext uri="{FF2B5EF4-FFF2-40B4-BE49-F238E27FC236}">
                <a16:creationId xmlns:a16="http://schemas.microsoft.com/office/drawing/2014/main" id="{63248AF2-DBD3-442B-993F-1C36D12B2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729" y="165516"/>
            <a:ext cx="4313861" cy="6516806"/>
          </a:xfrm>
          <a:prstGeom prst="rect">
            <a:avLst/>
          </a:prstGeom>
        </p:spPr>
      </p:pic>
      <p:pic>
        <p:nvPicPr>
          <p:cNvPr id="4" name="Picture 3" descr="A map of a coastal area&#10;&#10;Description automatically generated">
            <a:extLst>
              <a:ext uri="{FF2B5EF4-FFF2-40B4-BE49-F238E27FC236}">
                <a16:creationId xmlns:a16="http://schemas.microsoft.com/office/drawing/2014/main" id="{17512E53-FB15-4A1F-9123-748395C01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495" y="165516"/>
            <a:ext cx="4344537" cy="651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1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6272026C-A1EB-42E4-BE71-F39E5964D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1" y="362634"/>
            <a:ext cx="11965858" cy="587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4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0D367CC9-F762-4EF4-9EE7-08AE2B11E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287337"/>
            <a:ext cx="12071350" cy="603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78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p&#10;&#10;Description automatically generated">
            <a:extLst>
              <a:ext uri="{FF2B5EF4-FFF2-40B4-BE49-F238E27FC236}">
                <a16:creationId xmlns:a16="http://schemas.microsoft.com/office/drawing/2014/main" id="{B4105BC5-036D-4FAD-810B-0E82F20AD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799" y="147484"/>
            <a:ext cx="4246072" cy="65630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27000" dir="13500000" algn="br" rotWithShape="0">
              <a:schemeClr val="bg1">
                <a:alpha val="40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104D8D-39B9-450D-B640-10D97432E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993" y="147484"/>
            <a:ext cx="4246667" cy="65630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27000" dir="13500000" algn="r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044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chine in a field&#10;&#10;Description automatically generated with medium confidence">
            <a:extLst>
              <a:ext uri="{FF2B5EF4-FFF2-40B4-BE49-F238E27FC236}">
                <a16:creationId xmlns:a16="http://schemas.microsoft.com/office/drawing/2014/main" id="{A3B914DA-0840-433F-9EA7-EE5ED83F6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98" y="110532"/>
            <a:ext cx="4294488" cy="66369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27000" dir="13800000" algn="r" rotWithShape="0">
              <a:schemeClr val="bg1">
                <a:alpha val="40000"/>
              </a:schemeClr>
            </a:outerShdw>
          </a:effectLst>
        </p:spPr>
      </p:pic>
      <p:pic>
        <p:nvPicPr>
          <p:cNvPr id="5" name="Picture 4" descr="A waterfall in the woods&#10;&#10;Description automatically generated">
            <a:extLst>
              <a:ext uri="{FF2B5EF4-FFF2-40B4-BE49-F238E27FC236}">
                <a16:creationId xmlns:a16="http://schemas.microsoft.com/office/drawing/2014/main" id="{0B0DA8F7-F1ED-4646-8B4C-4CBA8A21F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952" y="110532"/>
            <a:ext cx="4294488" cy="66369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27000" dir="13500000" algn="br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24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A174CDC-9FAF-46F9-89E7-9BABE4351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3" y="137651"/>
            <a:ext cx="11970938" cy="657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1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505614ED-2A04-4053-8252-CD2E957BD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3" y="478623"/>
            <a:ext cx="11946194" cy="590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3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58EB2D-D91A-4902-85D2-6B8D9A8F7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3" y="423081"/>
            <a:ext cx="11949046" cy="5855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76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F5B2FFA-64F1-4507-B1DE-3A98B1AFBA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7528070"/>
              </p:ext>
            </p:extLst>
          </p:nvPr>
        </p:nvGraphicFramePr>
        <p:xfrm>
          <a:off x="2772092" y="105092"/>
          <a:ext cx="6647815" cy="6647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Acrobat Document" r:id="rId3" imgW="16459200" imgH="16459200" progId="Acrobat.Document.DC">
                  <p:embed/>
                </p:oleObj>
              </mc:Choice>
              <mc:Fallback>
                <p:oleObj name="Acrobat Document" r:id="rId3" imgW="16459200" imgH="16459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72092" y="105092"/>
                        <a:ext cx="6647815" cy="6647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259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7B4989D1-0FDC-4A07-9CFC-AE38C5CF2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" y="431800"/>
            <a:ext cx="12004431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1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16566EB-5310-4014-BF2C-5537B8D778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857919"/>
              </p:ext>
            </p:extLst>
          </p:nvPr>
        </p:nvGraphicFramePr>
        <p:xfrm>
          <a:off x="1954212" y="115375"/>
          <a:ext cx="8283575" cy="6627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Acrobat Document" r:id="rId3" imgW="13715803" imgH="10972800" progId="Acrobat.Document.DC">
                  <p:embed/>
                </p:oleObj>
              </mc:Choice>
              <mc:Fallback>
                <p:oleObj name="Acrobat Document" r:id="rId3" imgW="13715803" imgH="109728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4212" y="115375"/>
                        <a:ext cx="8283575" cy="6627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63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3417B57F-8056-4C60-9208-94A079DA2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2" y="367647"/>
            <a:ext cx="11934506" cy="587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9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CC1B16C9-F7EC-4AA0-8C26-0FA834171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" y="159247"/>
            <a:ext cx="11985523" cy="660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0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CA2B0186-4443-4364-A4F5-44599D593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07" y="309716"/>
            <a:ext cx="2810951" cy="6098334"/>
          </a:xfrm>
          <a:prstGeom prst="rect">
            <a:avLst/>
          </a:prstGeom>
        </p:spPr>
      </p:pic>
      <p:pic>
        <p:nvPicPr>
          <p:cNvPr id="6" name="Picture 5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EA687D6E-FE95-444F-A8BF-43CCEDE85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0613" y="1616793"/>
            <a:ext cx="4832553" cy="3624414"/>
          </a:xfrm>
          <a:prstGeom prst="rect">
            <a:avLst/>
          </a:prstGeom>
        </p:spPr>
      </p:pic>
      <p:pic>
        <p:nvPicPr>
          <p:cNvPr id="10" name="Picture 9" descr="A person sitting at a desk with multiple computer screens&#10;&#10;Description automatically generated">
            <a:extLst>
              <a:ext uri="{FF2B5EF4-FFF2-40B4-BE49-F238E27FC236}">
                <a16:creationId xmlns:a16="http://schemas.microsoft.com/office/drawing/2014/main" id="{EB771DF2-C61A-45F9-A0BE-2852FD71A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59" y="229767"/>
            <a:ext cx="4172155" cy="3129116"/>
          </a:xfrm>
          <a:prstGeom prst="rect">
            <a:avLst/>
          </a:prstGeom>
        </p:spPr>
      </p:pic>
      <p:pic>
        <p:nvPicPr>
          <p:cNvPr id="8" name="Picture 7" descr="A person sitting at a desk with multiple computer screens&#10;&#10;Description automatically generated">
            <a:extLst>
              <a:ext uri="{FF2B5EF4-FFF2-40B4-BE49-F238E27FC236}">
                <a16:creationId xmlns:a16="http://schemas.microsoft.com/office/drawing/2014/main" id="{0E4A9729-7080-4F19-ACB6-B98433FDFE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59" y="3499118"/>
            <a:ext cx="4172155" cy="312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6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27EC2F45-FDAC-488C-A1EC-C2F2C98D2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39" y="117961"/>
            <a:ext cx="10432025" cy="66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5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aerial view of a neighborhood&#10;&#10;Description automatically generated">
            <a:extLst>
              <a:ext uri="{FF2B5EF4-FFF2-40B4-BE49-F238E27FC236}">
                <a16:creationId xmlns:a16="http://schemas.microsoft.com/office/drawing/2014/main" id="{54092A2F-BDC5-410C-9EE8-5D2C0AEE9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7" y="500673"/>
            <a:ext cx="11906865" cy="58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5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69FCEA5-4EE8-4EEE-8052-7D3B44B6F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5" y="58170"/>
            <a:ext cx="11699650" cy="674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8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3DA38E82-0511-4DC9-B695-24FC40C4C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95" y="63901"/>
            <a:ext cx="11458739" cy="668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4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83BF478-3DD2-45EE-97C8-4DE9E4700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35" y="99656"/>
            <a:ext cx="10247284" cy="4678731"/>
          </a:xfrm>
          <a:prstGeom prst="rect">
            <a:avLst/>
          </a:prstGeom>
        </p:spPr>
      </p:pic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9262B800-0198-4E70-B0CE-14F7151E6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9" y="2303930"/>
            <a:ext cx="6406726" cy="4454414"/>
          </a:xfrm>
          <a:prstGeom prst="rect">
            <a:avLst/>
          </a:prstGeom>
        </p:spPr>
      </p:pic>
      <p:pic>
        <p:nvPicPr>
          <p:cNvPr id="8" name="Picture 7" descr="A graph of a patient&#10;&#10;Description automatically generated with medium confidence">
            <a:extLst>
              <a:ext uri="{FF2B5EF4-FFF2-40B4-BE49-F238E27FC236}">
                <a16:creationId xmlns:a16="http://schemas.microsoft.com/office/drawing/2014/main" id="{56803C9A-6A91-4197-A375-6553DAD64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977" y="2806709"/>
            <a:ext cx="5491314" cy="376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4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E87D027-0274-446C-9292-D432F1CA0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" y="226142"/>
            <a:ext cx="12030057" cy="639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0FBC2657-508B-467B-AEED-3D6761F6C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513" y="174718"/>
            <a:ext cx="8000371" cy="65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2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F3815D9A-2B97-4AF6-9129-F6F4A1141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485639"/>
            <a:ext cx="11956026" cy="588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7DF3A68E-F33E-4A71-B202-62FFEFF83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5" y="582123"/>
            <a:ext cx="11985830" cy="53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D39F56D-63B7-4F48-9EA0-4EDACDEBC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7" y="62680"/>
            <a:ext cx="11221065" cy="673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37B8B046-E065-4DB2-8130-A23A40534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2" y="195404"/>
            <a:ext cx="12044516" cy="646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3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93B3CEDD-1DB8-41A7-9E15-4FEC2808A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7" y="71395"/>
            <a:ext cx="11678285" cy="67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4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with red dots&#10;&#10;Description automatically generated">
            <a:extLst>
              <a:ext uri="{FF2B5EF4-FFF2-40B4-BE49-F238E27FC236}">
                <a16:creationId xmlns:a16="http://schemas.microsoft.com/office/drawing/2014/main" id="{3CC4D59C-5A48-4F37-A5C6-D47C922A4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8" y="341823"/>
            <a:ext cx="12034684" cy="61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7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E43787AF-BFDD-4D98-93EA-4B2E73383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508420"/>
            <a:ext cx="11956026" cy="584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3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C57E09-662F-4A40-97C1-98E9AE1398FD}"/>
              </a:ext>
            </a:extLst>
          </p:cNvPr>
          <p:cNvSpPr txBox="1"/>
          <p:nvPr/>
        </p:nvSpPr>
        <p:spPr>
          <a:xfrm>
            <a:off x="255396" y="627636"/>
            <a:ext cx="6720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Story Maps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9F5282-FF67-46CC-ACAA-0E3D5E43A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91" y="259742"/>
            <a:ext cx="11928418" cy="597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3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B7B214-6637-49FE-94E1-628C9E79F1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9" y="559558"/>
            <a:ext cx="11832745" cy="574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93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C57E09-662F-4A40-97C1-98E9AE1398FD}"/>
              </a:ext>
            </a:extLst>
          </p:cNvPr>
          <p:cNvSpPr txBox="1"/>
          <p:nvPr/>
        </p:nvSpPr>
        <p:spPr>
          <a:xfrm>
            <a:off x="255396" y="627636"/>
            <a:ext cx="6720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Story Maps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A67BC4-624E-4CF0-BDC2-4CD006EDC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0" y="399207"/>
            <a:ext cx="12048340" cy="605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2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C57E09-662F-4A40-97C1-98E9AE1398FD}"/>
              </a:ext>
            </a:extLst>
          </p:cNvPr>
          <p:cNvSpPr txBox="1"/>
          <p:nvPr/>
        </p:nvSpPr>
        <p:spPr>
          <a:xfrm>
            <a:off x="255396" y="627636"/>
            <a:ext cx="6720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Story Maps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F11E69-D0D9-4F9A-A538-C9E173D19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61" y="478491"/>
            <a:ext cx="11890678" cy="590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8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C57E09-662F-4A40-97C1-98E9AE1398FD}"/>
              </a:ext>
            </a:extLst>
          </p:cNvPr>
          <p:cNvSpPr txBox="1"/>
          <p:nvPr/>
        </p:nvSpPr>
        <p:spPr>
          <a:xfrm>
            <a:off x="255396" y="627636"/>
            <a:ext cx="6720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Story Maps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50569B-796A-4F31-9087-5BCA1B461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98" y="539500"/>
            <a:ext cx="11936604" cy="59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9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C57E09-662F-4A40-97C1-98E9AE1398FD}"/>
              </a:ext>
            </a:extLst>
          </p:cNvPr>
          <p:cNvSpPr txBox="1"/>
          <p:nvPr/>
        </p:nvSpPr>
        <p:spPr>
          <a:xfrm>
            <a:off x="255396" y="627636"/>
            <a:ext cx="6720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Story Maps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78BCC1-4707-4DBF-9EE1-66EC96C66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51" y="520242"/>
            <a:ext cx="11942698" cy="597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C57E09-662F-4A40-97C1-98E9AE1398FD}"/>
              </a:ext>
            </a:extLst>
          </p:cNvPr>
          <p:cNvSpPr txBox="1"/>
          <p:nvPr/>
        </p:nvSpPr>
        <p:spPr>
          <a:xfrm>
            <a:off x="255396" y="627636"/>
            <a:ext cx="6720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Story Maps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EFD31-5F17-4D6B-8374-0F8A37EEA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82" y="416270"/>
            <a:ext cx="11766436" cy="58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2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C57E09-662F-4A40-97C1-98E9AE1398FD}"/>
              </a:ext>
            </a:extLst>
          </p:cNvPr>
          <p:cNvSpPr txBox="1"/>
          <p:nvPr/>
        </p:nvSpPr>
        <p:spPr>
          <a:xfrm>
            <a:off x="255396" y="627636"/>
            <a:ext cx="6720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Story Maps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6D6CCC-E8CE-494F-9A1A-3EE0CE821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01" y="383018"/>
            <a:ext cx="11750797" cy="584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1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C57E09-662F-4A40-97C1-98E9AE1398FD}"/>
              </a:ext>
            </a:extLst>
          </p:cNvPr>
          <p:cNvSpPr txBox="1"/>
          <p:nvPr/>
        </p:nvSpPr>
        <p:spPr>
          <a:xfrm>
            <a:off x="255396" y="627636"/>
            <a:ext cx="6720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Story Maps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661F08-6B2E-4B4D-BFF5-4F55F62BA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34" y="446572"/>
            <a:ext cx="11827531" cy="596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9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64" y="3869418"/>
            <a:ext cx="2194879" cy="2486934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47EE6-F7C9-3041-A28D-502F5689C8E2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0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636C94-989F-06CA-EA49-F9F4AC6F7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1066798"/>
            <a:ext cx="1912001" cy="28026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F9AD35-E194-4DEB-8C42-FEE5E4C9D6B4}"/>
              </a:ext>
            </a:extLst>
          </p:cNvPr>
          <p:cNvSpPr txBox="1"/>
          <p:nvPr/>
        </p:nvSpPr>
        <p:spPr>
          <a:xfrm>
            <a:off x="3094815" y="1218037"/>
            <a:ext cx="8293582" cy="5174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Times New Roman" panose="02020603050405020304" pitchFamily="18" charset="0"/>
              <a:buChar char="⁎"/>
            </a:pPr>
            <a:r>
              <a:rPr lang="en-US" sz="3200" dirty="0">
                <a:solidFill>
                  <a:schemeClr val="bg1"/>
                </a:solidFill>
              </a:rPr>
              <a:t>ESRI Enterprise GIS Award</a:t>
            </a:r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Times New Roman" panose="02020603050405020304" pitchFamily="18" charset="0"/>
              <a:buChar char="⁎"/>
            </a:pPr>
            <a:r>
              <a:rPr lang="en-US" sz="3200" dirty="0">
                <a:solidFill>
                  <a:schemeClr val="bg1"/>
                </a:solidFill>
              </a:rPr>
              <a:t>URISA Exemplary Urban Systems Award</a:t>
            </a:r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Times New Roman" panose="02020603050405020304" pitchFamily="18" charset="0"/>
              <a:buChar char="⁎"/>
            </a:pPr>
            <a:r>
              <a:rPr lang="en-US" sz="3200" dirty="0">
                <a:solidFill>
                  <a:schemeClr val="bg1"/>
                </a:solidFill>
              </a:rPr>
              <a:t>GITA Enterprise GIS Award</a:t>
            </a:r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Times New Roman" panose="02020603050405020304" pitchFamily="18" charset="0"/>
              <a:buChar char="⁎"/>
            </a:pPr>
            <a:r>
              <a:rPr lang="en-US" sz="3200" dirty="0">
                <a:solidFill>
                  <a:schemeClr val="bg1"/>
                </a:solidFill>
              </a:rPr>
              <a:t>2 KAMP Exemplary System Awards</a:t>
            </a:r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Times New Roman" panose="02020603050405020304" pitchFamily="18" charset="0"/>
              <a:buChar char="⁎"/>
            </a:pPr>
            <a:r>
              <a:rPr lang="en-US" sz="3200" dirty="0">
                <a:solidFill>
                  <a:schemeClr val="bg1"/>
                </a:solidFill>
              </a:rPr>
              <a:t>KAPA Use of Technology Award</a:t>
            </a:r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Times New Roman" panose="02020603050405020304" pitchFamily="18" charset="0"/>
              <a:buChar char="⁎"/>
            </a:pPr>
            <a:r>
              <a:rPr lang="en-US" sz="3200" dirty="0">
                <a:solidFill>
                  <a:schemeClr val="bg1"/>
                </a:solidFill>
              </a:rPr>
              <a:t>10 ESRI Special Achievement in GIS Awards</a:t>
            </a:r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Times New Roman" panose="02020603050405020304" pitchFamily="18" charset="0"/>
              <a:buChar char="⁎"/>
            </a:pPr>
            <a:r>
              <a:rPr lang="en-US" sz="3200" dirty="0">
                <a:solidFill>
                  <a:schemeClr val="bg1"/>
                </a:solidFill>
              </a:rPr>
              <a:t>7 GIS Cartography and Application Awards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1C6DC1-2057-4322-B30A-567E130AA6DD}"/>
              </a:ext>
            </a:extLst>
          </p:cNvPr>
          <p:cNvSpPr txBox="1"/>
          <p:nvPr/>
        </p:nvSpPr>
        <p:spPr>
          <a:xfrm>
            <a:off x="1413201" y="374549"/>
            <a:ext cx="10332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Our LOJIC GIS Partnership is a Recognized Success</a:t>
            </a:r>
          </a:p>
        </p:txBody>
      </p:sp>
    </p:spTree>
    <p:extLst>
      <p:ext uri="{BB962C8B-B14F-4D97-AF65-F5344CB8AC3E}">
        <p14:creationId xmlns:p14="http://schemas.microsoft.com/office/powerpoint/2010/main" val="315659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with many different colored areas&#10;&#10;Description automatically generated with medium confidence">
            <a:extLst>
              <a:ext uri="{FF2B5EF4-FFF2-40B4-BE49-F238E27FC236}">
                <a16:creationId xmlns:a16="http://schemas.microsoft.com/office/drawing/2014/main" id="{55CE5AB2-7DA8-4C85-9ACD-1986DE626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502303"/>
            <a:ext cx="11975690" cy="58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8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CA73CC-3F06-4CCA-A77F-154217C234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48" y="518615"/>
            <a:ext cx="11845633" cy="5827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425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E228A3-57F0-4CA7-AD65-63A62258E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6" y="561104"/>
            <a:ext cx="11790648" cy="5744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82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F48D2737-4F87-4358-BC4B-E7EFF20C9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" y="486354"/>
            <a:ext cx="12015019" cy="588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7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D3A8C0-59ED-4105-B354-E7771EEB8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1" y="528195"/>
            <a:ext cx="12093677" cy="58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70</Words>
  <Application>Microsoft Office PowerPoint</Application>
  <PresentationFormat>Widescreen</PresentationFormat>
  <Paragraphs>24</Paragraphs>
  <Slides>47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Curt Bynum</dc:creator>
  <cp:lastModifiedBy>Curt Bynum</cp:lastModifiedBy>
  <cp:revision>74</cp:revision>
  <dcterms:created xsi:type="dcterms:W3CDTF">2023-10-24T14:33:57Z</dcterms:created>
  <dcterms:modified xsi:type="dcterms:W3CDTF">2023-11-14T21:34:47Z</dcterms:modified>
</cp:coreProperties>
</file>